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>
        <p:scale>
          <a:sx n="120" d="100"/>
          <a:sy n="120" d="100"/>
        </p:scale>
        <p:origin x="518" y="-1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1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B5FC-F87A-49ED-A198-A7ADE174ED61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8E14-EE36-400B-B7D8-F329CD18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4" y="0"/>
            <a:ext cx="12361333" cy="6953250"/>
          </a:xfrm>
          <a:prstGeom prst="rect">
            <a:avLst/>
          </a:prstGeom>
          <a:effectLst>
            <a:reflection blurRad="419100" stA="45000" endPos="65000" dist="508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3175750" y="4595155"/>
            <a:ext cx="6118578" cy="225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250077" y="2144889"/>
            <a:ext cx="1252281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KHAI</a:t>
            </a:r>
          </a:p>
          <a:p>
            <a:pPr algn="ctr">
              <a:spcAft>
                <a:spcPts val="600"/>
              </a:spcAft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NGŨ CBQL, GV, NV</a:t>
            </a:r>
          </a:p>
          <a:p>
            <a:pPr algn="ctr">
              <a:spcAft>
                <a:spcPts val="600"/>
              </a:spcAft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</a:p>
          <a:p>
            <a:pPr algn="ctr">
              <a:spcAft>
                <a:spcPts val="600"/>
              </a:spcAft>
            </a:pP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2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</cp:revision>
  <dcterms:created xsi:type="dcterms:W3CDTF">2023-08-22T01:48:43Z</dcterms:created>
  <dcterms:modified xsi:type="dcterms:W3CDTF">2024-10-05T01:53:55Z</dcterms:modified>
</cp:coreProperties>
</file>